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58" r:id="rId3"/>
    <p:sldId id="263" r:id="rId4"/>
    <p:sldId id="268" r:id="rId5"/>
    <p:sldId id="278" r:id="rId6"/>
    <p:sldId id="27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2E7D92"/>
    <a:srgbClr val="404F21"/>
    <a:srgbClr val="3E4D1F"/>
    <a:srgbClr val="246172"/>
    <a:srgbClr val="286D80"/>
    <a:srgbClr val="FFFF99"/>
    <a:srgbClr val="663300"/>
    <a:srgbClr val="CCFFCC"/>
    <a:srgbClr val="99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>
        <p:scale>
          <a:sx n="80" d="100"/>
          <a:sy n="80" d="100"/>
        </p:scale>
        <p:origin x="-780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1E2D0-AA7F-49F0-A033-80FB169ED29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810F4-63DE-4C92-A5E4-2D0415370C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810F4-63DE-4C92-A5E4-2D0415370C8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8000">
                <a:alpha val="76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9B83A-1A1D-4678-B8D6-5B095FFF908D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879AC-856B-4EF8-91F8-1AA929328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642918"/>
            <a:ext cx="7858180" cy="4572032"/>
          </a:xfrm>
          <a:prstGeom prst="ellipse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Весёлая</a:t>
            </a:r>
            <a:b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8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ате</a:t>
            </a: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</a:t>
            </a:r>
            <a:r>
              <a:rPr lang="ru-RU" sz="8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атика</a:t>
            </a: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b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4" descr="https://i.pinimg.com/736x/2b/ed/62/2bed6203d99af598e1a939a527c777cf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319">
            <a:off x="3816740" y="3102367"/>
            <a:ext cx="1070551" cy="1070551"/>
          </a:xfrm>
          <a:prstGeom prst="rect">
            <a:avLst/>
          </a:prstGeom>
          <a:noFill/>
        </p:spPr>
      </p:pic>
      <p:pic>
        <p:nvPicPr>
          <p:cNvPr id="11" name="Picture 4" descr="https://i.pinimg.com/736x/2b/ed/62/2bed6203d99af598e1a939a527c777cf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2319">
            <a:off x="1459631" y="3102713"/>
            <a:ext cx="1082666" cy="108266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71472" y="1"/>
            <a:ext cx="7664748" cy="714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Презентация к уроку математики,</a:t>
            </a:r>
            <a:b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Times New Roman" pitchFamily="18" charset="0"/>
              </a:rPr>
            </a:b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j-ea"/>
                <a:cs typeface="Times New Roman" pitchFamily="18" charset="0"/>
              </a:rPr>
              <a:t> 1 класс УМК любой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j-ea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5786454"/>
            <a:ext cx="9144001" cy="8116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Автор: Жданова</a:t>
            </a:r>
            <a:r>
              <a:rPr kumimoji="0" lang="ru-RU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Ольга Борисовна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ru-RU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учитель начальных классов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МБОУ «</a:t>
            </a:r>
            <a:r>
              <a:rPr kumimoji="0" lang="ru-RU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Кузедеевская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СОШ»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 smtClean="0">
                <a:solidFill>
                  <a:srgbClr val="002060"/>
                </a:solidFill>
              </a:rPr>
              <a:t>Новокузнецкого района, Кемеровской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области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28662" y="4071942"/>
            <a:ext cx="7664748" cy="714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Times New Roman" pitchFamily="18" charset="0"/>
              </a:rPr>
              <a:t>Задачи в стихах для 1 класса</a:t>
            </a:r>
            <a:endParaRPr kumimoji="0" lang="ru-RU" sz="28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6" name="Picture 16" descr="https://pp.userapi.com/DBc8FUnzSgq0VzinmSnfRcB53f50Fld95SO4_w/p0eZe-u2sc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362" name="AutoShape 2" descr="https://walldeco.ua/img/gallery/2/thumbs/thumb_l_83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walldeco.ua/img/gallery/2/thumbs/thumb_l_83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2" name="Picture 12" descr="https://avatars.mds.yandex.net/get-pdb/872807/62c0a33a-bb78-48d9-8041-f2f507ca1656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28596" y="3714752"/>
            <a:ext cx="4051232" cy="2832874"/>
          </a:xfrm>
          <a:prstGeom prst="rect">
            <a:avLst/>
          </a:prstGeom>
          <a:noFill/>
        </p:spPr>
      </p:pic>
      <p:pic>
        <p:nvPicPr>
          <p:cNvPr id="15374" name="Picture 14" descr="https://bumper-stickers.ru/34137-thickbox_default/akita-in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3786190"/>
            <a:ext cx="1214414" cy="1214414"/>
          </a:xfrm>
          <a:prstGeom prst="rect">
            <a:avLst/>
          </a:prstGeom>
          <a:noFill/>
        </p:spPr>
      </p:pic>
      <p:pic>
        <p:nvPicPr>
          <p:cNvPr id="13" name="Picture 14" descr="https://bumper-stickers.ru/34137-thickbox_default/akita-in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4000504"/>
            <a:ext cx="1214414" cy="1214414"/>
          </a:xfrm>
          <a:prstGeom prst="rect">
            <a:avLst/>
          </a:prstGeom>
          <a:noFill/>
        </p:spPr>
      </p:pic>
      <p:pic>
        <p:nvPicPr>
          <p:cNvPr id="14" name="Picture 14" descr="https://bumper-stickers.ru/34137-thickbox_default/akita-in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071942"/>
            <a:ext cx="1214414" cy="1214414"/>
          </a:xfrm>
          <a:prstGeom prst="rect">
            <a:avLst/>
          </a:prstGeom>
          <a:noFill/>
        </p:spPr>
      </p:pic>
      <p:pic>
        <p:nvPicPr>
          <p:cNvPr id="15" name="Picture 14" descr="https://bumper-stickers.ru/34137-thickbox_default/akita-in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572008"/>
            <a:ext cx="1428728" cy="1428728"/>
          </a:xfrm>
          <a:prstGeom prst="rect">
            <a:avLst/>
          </a:prstGeom>
          <a:noFill/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42844" y="214290"/>
            <a:ext cx="4714876" cy="1285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3E4D1F"/>
                </a:solidFill>
                <a:latin typeface="Times New Roman" pitchFamily="18" charset="0"/>
                <a:cs typeface="Times New Roman" pitchFamily="18" charset="0"/>
              </a:rPr>
              <a:t>Пять щенков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3E4D1F"/>
                </a:solidFill>
                <a:latin typeface="Times New Roman" pitchFamily="18" charset="0"/>
                <a:cs typeface="Times New Roman" pitchFamily="18" charset="0"/>
              </a:rPr>
              <a:t>Плюс мама – лайка.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3E4D1F"/>
                </a:solidFill>
                <a:latin typeface="Times New Roman" pitchFamily="18" charset="0"/>
                <a:cs typeface="Times New Roman" pitchFamily="18" charset="0"/>
              </a:rPr>
              <a:t>Сколько будет? Сосчитай-ка!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500694" y="214290"/>
            <a:ext cx="3214710" cy="1214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5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+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1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= 6</a:t>
            </a:r>
            <a:endParaRPr lang="ru-RU" sz="216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4" descr="https://bumper-stickers.ru/34137-thickbox_default/akita-inu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809332"/>
            <a:ext cx="2048668" cy="2048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2" name="Picture 22" descr="https://sezon-p.ru/files/originals/altacto-jh1-016s_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228595">
            <a:off x="3879191" y="4120878"/>
            <a:ext cx="3047968" cy="1592563"/>
          </a:xfrm>
          <a:prstGeom prst="rect">
            <a:avLst/>
          </a:prstGeom>
          <a:noFill/>
        </p:spPr>
      </p:pic>
      <p:pic>
        <p:nvPicPr>
          <p:cNvPr id="18" name="Picture 22" descr="https://sezon-p.ru/files/originals/altacto-jh1-016s_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4228595">
            <a:off x="3164810" y="4359244"/>
            <a:ext cx="3047968" cy="15925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488" name="AutoShape 8" descr="https://media.gettyimages.com/vectors/apple-orchard-illustration-vector-id497153822?b=1&amp;k=6&amp;m=497153822&amp;s=612x612&amp;w=0&amp;h=mJv3brBzrZ3u8HSxu1xbKfOqRmRt8jdxjMqL9-PmZK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0" name="AutoShape 10" descr="https://media.gettyimages.com/vectors/apple-orchard-illustration-vector-id497153822?b=1&amp;k=6&amp;m=497153822&amp;s=612x612&amp;w=0&amp;h=mJv3brBzrZ3u8HSxu1xbKfOqRmRt8jdxjMqL9-PmZK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92" name="AutoShape 12" descr="https://media.gettyimages.com/vectors/apple-orchard-illustration-vector-id497153822?b=1&amp;k=6&amp;m=497153822&amp;s=612x612&amp;w=0&amp;h=mJv3brBzrZ3u8HSxu1xbKfOqRmRt8jdxjMqL9-PmZK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94" name="Picture 14" descr="http://www.playcast.ru/uploads/2017/08/18/2324322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57166"/>
            <a:ext cx="4143404" cy="6500834"/>
          </a:xfrm>
          <a:prstGeom prst="rect">
            <a:avLst/>
          </a:prstGeom>
          <a:noFill/>
        </p:spPr>
      </p:pic>
      <p:pic>
        <p:nvPicPr>
          <p:cNvPr id="12" name="Picture 14" descr="http://www.playcast.ru/uploads/2017/08/18/2324322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000372"/>
            <a:ext cx="2350538" cy="3643314"/>
          </a:xfrm>
          <a:prstGeom prst="rect">
            <a:avLst/>
          </a:prstGeom>
          <a:noFill/>
        </p:spPr>
      </p:pic>
      <p:pic>
        <p:nvPicPr>
          <p:cNvPr id="20498" name="Picture 18" descr="http://dutsadok.com.ua/clipart/ljudi/f952fbd05a6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428868"/>
            <a:ext cx="3071834" cy="4299704"/>
          </a:xfrm>
          <a:prstGeom prst="rect">
            <a:avLst/>
          </a:prstGeom>
          <a:noFill/>
        </p:spPr>
      </p:pic>
      <p:pic>
        <p:nvPicPr>
          <p:cNvPr id="20496" name="Picture 16" descr="https://fabrika-antey.ru/images/grass-clipart-ryegrass-1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357826"/>
            <a:ext cx="9144000" cy="1500174"/>
          </a:xfrm>
          <a:prstGeom prst="rect">
            <a:avLst/>
          </a:prstGeom>
          <a:noFill/>
        </p:spPr>
      </p:pic>
      <p:pic>
        <p:nvPicPr>
          <p:cNvPr id="20500" name="Picture 20" descr="http://dutsadok.com.ua/clipart/ljudi/186424b81e1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596505"/>
            <a:ext cx="3286116" cy="4261495"/>
          </a:xfrm>
          <a:prstGeom prst="rect">
            <a:avLst/>
          </a:prstGeom>
          <a:noFill/>
        </p:spPr>
      </p:pic>
      <p:pic>
        <p:nvPicPr>
          <p:cNvPr id="20504" name="Picture 24" descr="http://yarmarka.uzex.uz/files/offers/pic18052817083241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929198"/>
            <a:ext cx="2214578" cy="1660934"/>
          </a:xfrm>
          <a:prstGeom prst="rect">
            <a:avLst/>
          </a:prstGeom>
          <a:noFill/>
        </p:spPr>
      </p:pic>
      <p:pic>
        <p:nvPicPr>
          <p:cNvPr id="20" name="Picture 24" descr="http://yarmarka.uzex.uz/files/offers/pic180528170832410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5072074"/>
            <a:ext cx="2214578" cy="1660934"/>
          </a:xfrm>
          <a:prstGeom prst="rect">
            <a:avLst/>
          </a:prstGeom>
          <a:noFill/>
        </p:spPr>
      </p:pic>
      <p:pic>
        <p:nvPicPr>
          <p:cNvPr id="20506" name="Picture 26" descr="http://www.stickpng.com/assets/images/5a5630fceef540025444a5f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8794" y="3929066"/>
            <a:ext cx="1885367" cy="1500145"/>
          </a:xfrm>
          <a:prstGeom prst="rect">
            <a:avLst/>
          </a:prstGeom>
          <a:noFill/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285720" y="142852"/>
            <a:ext cx="4714876" cy="23574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Мы, работая в саду,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Брали инструменты: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Две лопаты, два ведра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И, конечно, лейку.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Чтобы их не растерять,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Надо их пересчитать!</a:t>
            </a:r>
            <a:endParaRPr lang="ru-RU" sz="24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5072066" y="428604"/>
            <a:ext cx="3929090" cy="12144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+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2 + 1 = 5</a:t>
            </a:r>
            <a:endParaRPr lang="ru-RU" sz="240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nevseoboi.com.ua/uploads/posts/2010-05/1274881430_42.jpg"/>
          <p:cNvPicPr>
            <a:picLocks noChangeAspect="1" noChangeArrowheads="1"/>
          </p:cNvPicPr>
          <p:nvPr/>
        </p:nvPicPr>
        <p:blipFill>
          <a:blip r:embed="rId2"/>
          <a:srcRect r="49196"/>
          <a:stretch>
            <a:fillRect/>
          </a:stretch>
        </p:blipFill>
        <p:spPr bwMode="auto">
          <a:xfrm flipH="1">
            <a:off x="4572000" y="0"/>
            <a:ext cx="4714908" cy="6858000"/>
          </a:xfrm>
          <a:prstGeom prst="rect">
            <a:avLst/>
          </a:prstGeom>
          <a:noFill/>
        </p:spPr>
      </p:pic>
      <p:pic>
        <p:nvPicPr>
          <p:cNvPr id="21508" name="Picture 4" descr="http://nevseoboi.com.ua/uploads/posts/2010-05/1274881430_42.jpg"/>
          <p:cNvPicPr>
            <a:picLocks noChangeAspect="1" noChangeArrowheads="1"/>
          </p:cNvPicPr>
          <p:nvPr/>
        </p:nvPicPr>
        <p:blipFill>
          <a:blip r:embed="rId2"/>
          <a:srcRect r="50000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21506" name="Picture 2" descr="https://gigabaza.ru/images/97/192752/2fa0e3b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13952">
            <a:off x="6894587" y="3455337"/>
            <a:ext cx="2199165" cy="1202447"/>
          </a:xfrm>
          <a:prstGeom prst="rect">
            <a:avLst/>
          </a:prstGeom>
          <a:noFill/>
        </p:spPr>
      </p:pic>
      <p:sp>
        <p:nvSpPr>
          <p:cNvPr id="21510" name="AutoShape 6" descr="https://us.123rf.com/450wm/iimages/iimages1311/iimages131100131/23822952-illustration-of-a-tall-tree-on-a-white-background.jpg?ver=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2" name="AutoShape 8" descr="https://us.123rf.com/450wm/iimages/iimages1311/iimages131100131/23822952-illustration-of-a-tall-tree-on-a-white-background.jpg?ver=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4" name="AutoShape 10" descr="https://us.123rf.com/450wm/iimages/iimages1311/iimages131100131/23822952-illustration-of-a-tall-tree-on-a-white-background.jpg?ver=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4" descr="https://cdn2.arhivurokov.ru/multiurok/html/2018/10/26/s_5bd321994b07b/978508_3.png"/>
          <p:cNvPicPr>
            <a:picLocks noChangeAspect="1" noChangeArrowheads="1"/>
          </p:cNvPicPr>
          <p:nvPr/>
        </p:nvPicPr>
        <p:blipFill>
          <a:blip r:embed="rId4"/>
          <a:srcRect r="42187"/>
          <a:stretch>
            <a:fillRect/>
          </a:stretch>
        </p:blipFill>
        <p:spPr bwMode="auto">
          <a:xfrm>
            <a:off x="0" y="4000504"/>
            <a:ext cx="6215074" cy="2512103"/>
          </a:xfrm>
          <a:prstGeom prst="rect">
            <a:avLst/>
          </a:prstGeom>
          <a:noFill/>
        </p:spPr>
      </p:pic>
      <p:pic>
        <p:nvPicPr>
          <p:cNvPr id="13" name="Picture 2" descr="https://i.pinimg.com/originals/dc/33/2e/dc332eed5598fc5418b7990a538b421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42908" y="1785926"/>
            <a:ext cx="4000528" cy="4661675"/>
          </a:xfrm>
          <a:prstGeom prst="rect">
            <a:avLst/>
          </a:prstGeom>
          <a:noFill/>
        </p:spPr>
      </p:pic>
      <p:sp>
        <p:nvSpPr>
          <p:cNvPr id="21518" name="AutoShape 14" descr="https://media.istockphoto.com/vectors/sparrow-flying-bird-vector-illustration-vector-id641982562?k=6&amp;m=641982562&amp;s=612x612&amp;w=0&amp;h=o-Be4H3UrPhntKcsTJ5EMm1wQz02aLmOcZ90kNlxCW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20" name="AutoShape 16" descr="https://media.istockphoto.com/vectors/sparrow-flying-bird-vector-illustration-vector-id641982562?k=6&amp;m=641982562&amp;s=612x612&amp;w=0&amp;h=o-Be4H3UrPhntKcsTJ5EMm1wQz02aLmOcZ90kNlxCW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22" name="AutoShape 18" descr="https://media.istockphoto.com/vectors/sparrow-flying-bird-vector-illustration-vector-id641982562?k=6&amp;m=641982562&amp;s=612x612&amp;w=0&amp;h=o-Be4H3UrPhntKcsTJ5EMm1wQz02aLmOcZ90kNlxCW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24" name="AutoShape 20" descr="https://t3.ftcdn.net/jpg/02/22/69/74/500_F_222697468_UHgXZahALP7ZFB4Z0dNKylSN13zxiQT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26" name="AutoShape 22" descr="https://t3.ftcdn.net/jpg/02/22/69/74/500_F_222697468_UHgXZahALP7ZFB4Z0dNKylSN13zxiQT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28" name="AutoShape 24" descr="https://t3.ftcdn.net/jpg/02/22/69/74/500_F_222697468_UHgXZahALP7ZFB4Z0dNKylSN13zxiQT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30" name="AutoShape 26" descr="https://media.istockphoto.com/vectors/sparrow-flying-bird-vector-illustration-vector-id641982562?k=6&amp;m=641982562&amp;s=612x612&amp;w=0&amp;h=o-Be4H3UrPhntKcsTJ5EMm1wQz02aLmOcZ90kNlxCWU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32" name="Picture 28" descr="https://cdn2.arhivurokov.ru/multiurok/html/2018/06/06/s_5b1761b0bd2f9/913042_14.jpe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57686" y="2928934"/>
            <a:ext cx="1809763" cy="135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8" descr="https://cdn2.arhivurokov.ru/multiurok/html/2018/06/06/s_5b1761b0bd2f9/913042_14.jpe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57884" y="3000372"/>
            <a:ext cx="1262071" cy="946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8" descr="https://cdn2.arhivurokov.ru/multiurok/html/2018/06/06/s_5b1761b0bd2f9/913042_14.jpe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57488" y="2714620"/>
            <a:ext cx="2143140" cy="1607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4" name="Picture 30" descr="https://storage.needpix.com/rsynced_images/tractor-309551_128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572000" y="4429132"/>
            <a:ext cx="2714644" cy="1805371"/>
          </a:xfrm>
          <a:prstGeom prst="rect">
            <a:avLst/>
          </a:prstGeom>
          <a:noFill/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285720" y="142852"/>
            <a:ext cx="5143536" cy="20002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Девять воробушек на ветке рядком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Весело чирикали каждый о своём.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Трактор проехал – разлетелись все!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Шесть летят к деревне.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сколько в траве?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https://cdn2.arhivurokov.ru/multiurok/html/2018/10/26/s_5bd321994b07b/978508_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345897"/>
            <a:ext cx="9358346" cy="2512103"/>
          </a:xfrm>
          <a:prstGeom prst="rect">
            <a:avLst/>
          </a:prstGeom>
          <a:noFill/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5715008" y="357166"/>
            <a:ext cx="3214710" cy="12144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9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-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= 3</a:t>
            </a:r>
            <a:endParaRPr lang="ru-RU" sz="216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arapaimastyle.ru/images/c115.png"/>
          <p:cNvPicPr>
            <a:picLocks noChangeAspect="1" noChangeArrowheads="1"/>
          </p:cNvPicPr>
          <p:nvPr/>
        </p:nvPicPr>
        <p:blipFill>
          <a:blip r:embed="rId2"/>
          <a:srcRect t="13044"/>
          <a:stretch>
            <a:fillRect/>
          </a:stretch>
        </p:blipFill>
        <p:spPr bwMode="auto">
          <a:xfrm>
            <a:off x="-500098" y="2143116"/>
            <a:ext cx="9644098" cy="4929222"/>
          </a:xfrm>
          <a:prstGeom prst="rect">
            <a:avLst/>
          </a:prstGeom>
          <a:noFill/>
        </p:spPr>
      </p:pic>
      <p:pic>
        <p:nvPicPr>
          <p:cNvPr id="11" name="Picture 6" descr="https://ds03.infourok.ru/uploads/ex/0281/0002c1a0-4ebcd331/hello_html_3956c24c.png"/>
          <p:cNvPicPr>
            <a:picLocks noChangeAspect="1" noChangeArrowheads="1"/>
          </p:cNvPicPr>
          <p:nvPr/>
        </p:nvPicPr>
        <p:blipFill>
          <a:blip r:embed="rId3"/>
          <a:srcRect l="26172" r="5859" b="23895"/>
          <a:stretch>
            <a:fillRect/>
          </a:stretch>
        </p:blipFill>
        <p:spPr bwMode="auto">
          <a:xfrm rot="852818" flipH="1">
            <a:off x="7246668" y="1214043"/>
            <a:ext cx="2171025" cy="34363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4" descr="https://openclipart.org/image/300px/svg_to_png/270520/grass_120120171.png"/>
          <p:cNvPicPr>
            <a:picLocks noChangeAspect="1" noChangeArrowheads="1"/>
          </p:cNvPicPr>
          <p:nvPr/>
        </p:nvPicPr>
        <p:blipFill>
          <a:blip r:embed="rId4"/>
          <a:srcRect l="6725" t="55992" r="61333"/>
          <a:stretch>
            <a:fillRect/>
          </a:stretch>
        </p:blipFill>
        <p:spPr bwMode="auto">
          <a:xfrm flipH="1">
            <a:off x="7786710" y="3571876"/>
            <a:ext cx="1357290" cy="2133616"/>
          </a:xfrm>
          <a:prstGeom prst="rect">
            <a:avLst/>
          </a:prstGeom>
          <a:noFill/>
        </p:spPr>
      </p:pic>
      <p:pic>
        <p:nvPicPr>
          <p:cNvPr id="33800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5" cstate="print"/>
          <a:srcRect t="42002" r="56521"/>
          <a:stretch>
            <a:fillRect/>
          </a:stretch>
        </p:blipFill>
        <p:spPr bwMode="auto">
          <a:xfrm rot="5083578">
            <a:off x="5256705" y="3944569"/>
            <a:ext cx="714380" cy="591875"/>
          </a:xfrm>
          <a:prstGeom prst="rect">
            <a:avLst/>
          </a:prstGeom>
          <a:noFill/>
        </p:spPr>
      </p:pic>
      <p:pic>
        <p:nvPicPr>
          <p:cNvPr id="12" name="Picture 6" descr="https://ds03.infourok.ru/uploads/ex/0281/0002c1a0-4ebcd331/hello_html_3956c24c.png"/>
          <p:cNvPicPr>
            <a:picLocks noChangeAspect="1" noChangeArrowheads="1"/>
          </p:cNvPicPr>
          <p:nvPr/>
        </p:nvPicPr>
        <p:blipFill>
          <a:blip r:embed="rId3"/>
          <a:srcRect l="26172" r="5859" b="23895"/>
          <a:stretch>
            <a:fillRect/>
          </a:stretch>
        </p:blipFill>
        <p:spPr bwMode="auto">
          <a:xfrm rot="852818" flipH="1">
            <a:off x="7103792" y="2928555"/>
            <a:ext cx="2171025" cy="3436396"/>
          </a:xfrm>
          <a:prstGeom prst="rect">
            <a:avLst/>
          </a:prstGeom>
          <a:noFill/>
        </p:spPr>
      </p:pic>
      <p:pic>
        <p:nvPicPr>
          <p:cNvPr id="22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214546" y="3643314"/>
            <a:ext cx="720123" cy="428628"/>
          </a:xfrm>
          <a:prstGeom prst="rect">
            <a:avLst/>
          </a:prstGeom>
          <a:noFill/>
        </p:spPr>
      </p:pic>
      <p:pic>
        <p:nvPicPr>
          <p:cNvPr id="23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1785918" y="3571876"/>
            <a:ext cx="642942" cy="382688"/>
          </a:xfrm>
          <a:prstGeom prst="rect">
            <a:avLst/>
          </a:prstGeom>
          <a:noFill/>
        </p:spPr>
      </p:pic>
      <p:pic>
        <p:nvPicPr>
          <p:cNvPr id="25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214414" y="3571876"/>
            <a:ext cx="768126" cy="457200"/>
          </a:xfrm>
          <a:prstGeom prst="rect">
            <a:avLst/>
          </a:prstGeom>
          <a:noFill/>
        </p:spPr>
      </p:pic>
      <p:pic>
        <p:nvPicPr>
          <p:cNvPr id="26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714348" y="3571876"/>
            <a:ext cx="840144" cy="500066"/>
          </a:xfrm>
          <a:prstGeom prst="rect">
            <a:avLst/>
          </a:prstGeom>
          <a:noFill/>
        </p:spPr>
      </p:pic>
      <p:pic>
        <p:nvPicPr>
          <p:cNvPr id="24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1357290" y="3857628"/>
            <a:ext cx="1052522" cy="626477"/>
          </a:xfrm>
          <a:prstGeom prst="rect">
            <a:avLst/>
          </a:prstGeom>
          <a:noFill/>
        </p:spPr>
      </p:pic>
      <p:pic>
        <p:nvPicPr>
          <p:cNvPr id="17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1857356" y="3929066"/>
            <a:ext cx="1643074" cy="977982"/>
          </a:xfrm>
          <a:prstGeom prst="rect">
            <a:avLst/>
          </a:prstGeom>
          <a:noFill/>
        </p:spPr>
      </p:pic>
      <p:pic>
        <p:nvPicPr>
          <p:cNvPr id="15" name="Picture 4" descr="https://openclipart.org/image/300px/svg_to_png/270520/grass_120120171.png"/>
          <p:cNvPicPr>
            <a:picLocks noChangeAspect="1" noChangeArrowheads="1"/>
          </p:cNvPicPr>
          <p:nvPr/>
        </p:nvPicPr>
        <p:blipFill>
          <a:blip r:embed="rId4"/>
          <a:srcRect t="42026"/>
          <a:stretch>
            <a:fillRect/>
          </a:stretch>
        </p:blipFill>
        <p:spPr bwMode="auto">
          <a:xfrm>
            <a:off x="1428728" y="4357694"/>
            <a:ext cx="4643470" cy="2705120"/>
          </a:xfrm>
          <a:prstGeom prst="rect">
            <a:avLst/>
          </a:prstGeom>
          <a:noFill/>
        </p:spPr>
      </p:pic>
      <p:pic>
        <p:nvPicPr>
          <p:cNvPr id="33798" name="Picture 6" descr="https://ds03.infourok.ru/uploads/ex/0281/0002c1a0-4ebcd331/hello_html_3956c24c.png"/>
          <p:cNvPicPr>
            <a:picLocks noChangeAspect="1" noChangeArrowheads="1"/>
          </p:cNvPicPr>
          <p:nvPr/>
        </p:nvPicPr>
        <p:blipFill>
          <a:blip r:embed="rId3"/>
          <a:srcRect l="26172" r="5859" b="23895"/>
          <a:stretch>
            <a:fillRect/>
          </a:stretch>
        </p:blipFill>
        <p:spPr bwMode="auto">
          <a:xfrm rot="19512773">
            <a:off x="-923626" y="2802087"/>
            <a:ext cx="3089503" cy="2488255"/>
          </a:xfrm>
          <a:prstGeom prst="rect">
            <a:avLst/>
          </a:prstGeom>
          <a:noFill/>
        </p:spPr>
      </p:pic>
      <p:pic>
        <p:nvPicPr>
          <p:cNvPr id="27" name="Picture 6" descr="https://ds03.infourok.ru/uploads/ex/0281/0002c1a0-4ebcd331/hello_html_3956c24c.png"/>
          <p:cNvPicPr>
            <a:picLocks noChangeAspect="1" noChangeArrowheads="1"/>
          </p:cNvPicPr>
          <p:nvPr/>
        </p:nvPicPr>
        <p:blipFill>
          <a:blip r:embed="rId3"/>
          <a:srcRect l="26172" r="5859" b="23895"/>
          <a:stretch>
            <a:fillRect/>
          </a:stretch>
        </p:blipFill>
        <p:spPr bwMode="auto">
          <a:xfrm rot="20247261">
            <a:off x="-126063" y="3596910"/>
            <a:ext cx="2676433" cy="2857172"/>
          </a:xfrm>
          <a:prstGeom prst="rect">
            <a:avLst/>
          </a:prstGeom>
          <a:noFill/>
        </p:spPr>
      </p:pic>
      <p:pic>
        <p:nvPicPr>
          <p:cNvPr id="7" name="Picture 4" descr="https://openclipart.org/image/300px/svg_to_png/270520/grass_120120171.png"/>
          <p:cNvPicPr>
            <a:picLocks noChangeAspect="1" noChangeArrowheads="1"/>
          </p:cNvPicPr>
          <p:nvPr/>
        </p:nvPicPr>
        <p:blipFill>
          <a:blip r:embed="rId4"/>
          <a:srcRect l="5334" t="55992" r="65334"/>
          <a:stretch>
            <a:fillRect/>
          </a:stretch>
        </p:blipFill>
        <p:spPr bwMode="auto">
          <a:xfrm>
            <a:off x="0" y="4714884"/>
            <a:ext cx="1571572" cy="2347930"/>
          </a:xfrm>
          <a:prstGeom prst="rect">
            <a:avLst/>
          </a:prstGeom>
          <a:noFill/>
        </p:spPr>
      </p:pic>
      <p:pic>
        <p:nvPicPr>
          <p:cNvPr id="6" name="Picture 4" descr="https://openclipart.org/image/300px/svg_to_png/270520/grass_120120171.png"/>
          <p:cNvPicPr>
            <a:picLocks noChangeAspect="1" noChangeArrowheads="1"/>
          </p:cNvPicPr>
          <p:nvPr/>
        </p:nvPicPr>
        <p:blipFill>
          <a:blip r:embed="rId4"/>
          <a:srcRect t="42026" r="12308"/>
          <a:stretch>
            <a:fillRect/>
          </a:stretch>
        </p:blipFill>
        <p:spPr bwMode="auto">
          <a:xfrm>
            <a:off x="5072066" y="4357694"/>
            <a:ext cx="4071934" cy="2705120"/>
          </a:xfrm>
          <a:prstGeom prst="rect">
            <a:avLst/>
          </a:prstGeom>
          <a:noFill/>
        </p:spPr>
      </p:pic>
      <p:pic>
        <p:nvPicPr>
          <p:cNvPr id="28" name="Picture 8" descr="http://www.playcast.ru/uploads/2016/01/22/16928077.png"/>
          <p:cNvPicPr>
            <a:picLocks noChangeAspect="1" noChangeArrowheads="1"/>
          </p:cNvPicPr>
          <p:nvPr/>
        </p:nvPicPr>
        <p:blipFill>
          <a:blip r:embed="rId12" cstate="print"/>
          <a:srcRect t="42002" r="56521"/>
          <a:stretch>
            <a:fillRect/>
          </a:stretch>
        </p:blipFill>
        <p:spPr bwMode="auto">
          <a:xfrm rot="5083578">
            <a:off x="4548430" y="3640932"/>
            <a:ext cx="567423" cy="470119"/>
          </a:xfrm>
          <a:prstGeom prst="rect">
            <a:avLst/>
          </a:prstGeom>
          <a:noFill/>
        </p:spPr>
      </p:pic>
      <p:sp>
        <p:nvSpPr>
          <p:cNvPr id="30" name="Заголовок 1"/>
          <p:cNvSpPr txBox="1">
            <a:spLocks/>
          </p:cNvSpPr>
          <p:nvPr/>
        </p:nvSpPr>
        <p:spPr>
          <a:xfrm>
            <a:off x="142844" y="214290"/>
            <a:ext cx="4714876" cy="22860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Группа малышей – утят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Плавать и нырять хотят.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Шесть уплыли далеко,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Два нырнули глубоко.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же утят в пруду?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Сосчитать я не могу!</a:t>
            </a: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5643570" y="428604"/>
            <a:ext cx="3214710" cy="12144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+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16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</a:t>
            </a: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= 8</a:t>
            </a:r>
            <a:endParaRPr lang="ru-RU" sz="216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4" name="Picture 4" descr="https://gimpbnksb.ru/_ph/5/482719097.jpg"/>
          <p:cNvPicPr>
            <a:picLocks noChangeAspect="1" noChangeArrowheads="1"/>
          </p:cNvPicPr>
          <p:nvPr/>
        </p:nvPicPr>
        <p:blipFill>
          <a:blip r:embed="rId3"/>
          <a:srcRect b="3320"/>
          <a:stretch>
            <a:fillRect/>
          </a:stretch>
        </p:blipFill>
        <p:spPr bwMode="auto">
          <a:xfrm>
            <a:off x="-18439" y="0"/>
            <a:ext cx="9162439" cy="6858000"/>
          </a:xfrm>
          <a:prstGeom prst="rect">
            <a:avLst/>
          </a:prstGeom>
          <a:noFill/>
        </p:spPr>
      </p:pic>
      <p:pic>
        <p:nvPicPr>
          <p:cNvPr id="30726" name="Picture 6" descr="https://arhivurokov.ru/multiurok/html/2017/03/28/s_58dac0ad35b42/599383_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714612" y="2571744"/>
            <a:ext cx="2691801" cy="4079250"/>
          </a:xfrm>
          <a:prstGeom prst="rect">
            <a:avLst/>
          </a:prstGeom>
          <a:noFill/>
        </p:spPr>
      </p:pic>
      <p:pic>
        <p:nvPicPr>
          <p:cNvPr id="30728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43834" y="5286388"/>
            <a:ext cx="1214446" cy="1214446"/>
          </a:xfrm>
          <a:prstGeom prst="rect">
            <a:avLst/>
          </a:prstGeom>
          <a:noFill/>
        </p:spPr>
      </p:pic>
      <p:pic>
        <p:nvPicPr>
          <p:cNvPr id="10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5357826"/>
            <a:ext cx="1214446" cy="1214446"/>
          </a:xfrm>
          <a:prstGeom prst="rect">
            <a:avLst/>
          </a:prstGeom>
          <a:noFill/>
        </p:spPr>
      </p:pic>
      <p:pic>
        <p:nvPicPr>
          <p:cNvPr id="8" name="Picture 4" descr="https://cdn2.arhivurokov.ru/multiurok/html/2018/10/26/s_5bd321994b07b/978508_3.png"/>
          <p:cNvPicPr>
            <a:picLocks noChangeAspect="1" noChangeArrowheads="1"/>
          </p:cNvPicPr>
          <p:nvPr/>
        </p:nvPicPr>
        <p:blipFill>
          <a:blip r:embed="rId6" cstate="print"/>
          <a:srcRect l="40458"/>
          <a:stretch>
            <a:fillRect/>
          </a:stretch>
        </p:blipFill>
        <p:spPr bwMode="auto">
          <a:xfrm>
            <a:off x="3571868" y="4786322"/>
            <a:ext cx="5572132" cy="2071678"/>
          </a:xfrm>
          <a:prstGeom prst="rect">
            <a:avLst/>
          </a:prstGeom>
          <a:noFill/>
        </p:spPr>
      </p:pic>
      <p:pic>
        <p:nvPicPr>
          <p:cNvPr id="7" name="Picture 4" descr="https://cdn2.arhivurokov.ru/multiurok/html/2018/10/26/s_5bd321994b07b/978508_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14346" y="5214950"/>
            <a:ext cx="9358346" cy="1643050"/>
          </a:xfrm>
          <a:prstGeom prst="rect">
            <a:avLst/>
          </a:prstGeom>
          <a:noFill/>
        </p:spPr>
      </p:pic>
      <p:pic>
        <p:nvPicPr>
          <p:cNvPr id="12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0" y="5072074"/>
            <a:ext cx="1071538" cy="1214446"/>
          </a:xfrm>
          <a:prstGeom prst="rect">
            <a:avLst/>
          </a:prstGeom>
          <a:noFill/>
        </p:spPr>
      </p:pic>
      <p:pic>
        <p:nvPicPr>
          <p:cNvPr id="14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-357222" y="5072074"/>
            <a:ext cx="1071538" cy="1214446"/>
          </a:xfrm>
          <a:prstGeom prst="rect">
            <a:avLst/>
          </a:prstGeom>
          <a:noFill/>
        </p:spPr>
      </p:pic>
      <p:pic>
        <p:nvPicPr>
          <p:cNvPr id="15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71472" y="5000636"/>
            <a:ext cx="1071538" cy="1214446"/>
          </a:xfrm>
          <a:prstGeom prst="rect">
            <a:avLst/>
          </a:prstGeom>
          <a:noFill/>
        </p:spPr>
      </p:pic>
      <p:pic>
        <p:nvPicPr>
          <p:cNvPr id="16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28596" y="5286388"/>
            <a:ext cx="1071538" cy="1214446"/>
          </a:xfrm>
          <a:prstGeom prst="rect">
            <a:avLst/>
          </a:prstGeom>
          <a:noFill/>
        </p:spPr>
      </p:pic>
      <p:pic>
        <p:nvPicPr>
          <p:cNvPr id="13" name="Picture 8" descr="https://zabavnik.club/wp-content/uploads/lyagushka_19_1215293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928662" y="5286388"/>
            <a:ext cx="1071538" cy="1214446"/>
          </a:xfrm>
          <a:prstGeom prst="rect">
            <a:avLst/>
          </a:prstGeom>
          <a:noFill/>
        </p:spPr>
      </p:pic>
      <p:pic>
        <p:nvPicPr>
          <p:cNvPr id="30730" name="Picture 10" descr="https://zabavnik.club/wp-content/uploads/2018/07/grass_cartoon_8_18113702.png"/>
          <p:cNvPicPr>
            <a:picLocks noChangeAspect="1" noChangeArrowheads="1"/>
          </p:cNvPicPr>
          <p:nvPr/>
        </p:nvPicPr>
        <p:blipFill>
          <a:blip r:embed="rId9" cstate="print"/>
          <a:srcRect l="42466" b="30994"/>
          <a:stretch>
            <a:fillRect/>
          </a:stretch>
        </p:blipFill>
        <p:spPr bwMode="auto">
          <a:xfrm>
            <a:off x="-142908" y="3714728"/>
            <a:ext cx="3643370" cy="3143272"/>
          </a:xfrm>
          <a:prstGeom prst="rect">
            <a:avLst/>
          </a:prstGeom>
          <a:noFill/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42844" y="214290"/>
            <a:ext cx="4714876" cy="22860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Цапля по воде шагала,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Лягушат себе искала.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Двое спрятались в траве,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Пять – под кочкой.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Сколько лягушат спаслось?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точно!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5715008" y="428604"/>
            <a:ext cx="3214710" cy="12144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2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6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 + 5 = 7</a:t>
            </a:r>
            <a:endParaRPr lang="ru-RU" sz="216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180</Words>
  <Application>Microsoft Office PowerPoint</Application>
  <PresentationFormat>Экран (4:3)</PresentationFormat>
  <Paragraphs>43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Весёлая   ате    атика  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146</cp:revision>
  <dcterms:created xsi:type="dcterms:W3CDTF">2019-02-19T08:47:03Z</dcterms:created>
  <dcterms:modified xsi:type="dcterms:W3CDTF">2019-02-21T13:14:04Z</dcterms:modified>
</cp:coreProperties>
</file>