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9" r:id="rId7"/>
    <p:sldId id="265" r:id="rId8"/>
    <p:sldId id="260" r:id="rId9"/>
    <p:sldId id="270" r:id="rId10"/>
    <p:sldId id="261" r:id="rId11"/>
    <p:sldId id="263" r:id="rId12"/>
    <p:sldId id="266" r:id="rId13"/>
    <p:sldId id="267" r:id="rId14"/>
    <p:sldId id="268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22" autoAdjust="0"/>
  </p:normalViewPr>
  <p:slideViewPr>
    <p:cSldViewPr>
      <p:cViewPr varScale="1">
        <p:scale>
          <a:sx n="104" d="100"/>
          <a:sy n="104" d="100"/>
        </p:scale>
        <p:origin x="-17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2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008E6-AFE8-4AE5-9A1E-D58F8C6E0022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D66E4-0176-4D7E-9514-AF92129924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627069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4CAA4-4058-440C-A8C4-4F89BC4AF83F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C5266-CBE9-4FBE-91D6-68F43A4B2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449876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4CD93-EE2E-4C17-BB2C-5B2F04C8CCB8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1B382-ADAE-4E23-834E-920580F87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34646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7E8D0-3520-4F15-8C94-6867DBE70CBD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D1C69-F23E-4518-8BBF-A1924D4532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0883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E7965-BCFD-4F44-A050-7DA07941D3C2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5DDAF-13C4-45DF-AA4C-55BD468B91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140528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BC171-F61E-4BE7-9D4B-2AA6D6A235DB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08731-0C21-4EC7-9654-F36A40BB21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77928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C6AD3-12D5-4AF5-BC31-364878F16C7F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28727-CAA6-42FD-8124-164A811297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07025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8E8FF-E601-4C61-BD05-56685A03F5BE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B08D7-2567-4DC2-8335-86A916B564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492883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DDCA6-D385-4B36-AA69-1C4479B07958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69170-08C5-4BFC-A44F-77E6122AAA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766918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36A2A-F4F5-46BF-BB18-05873A1F7777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23ED5-7DAE-40D6-9057-021668A5B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002976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F7DEF-CF72-45DE-8CB6-2679C400ECA8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0D874-288E-47B9-BBC1-B2CB190F1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547951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5F411D-23B7-451C-B748-B2AD5A80F5E4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425C2A-849F-4A51-B341-BEB35457A7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wipe dir="r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25.sochi-schools.ru/wp-content/uploads/2016/07/Adler-v-gody-vojny.pdf" TargetMode="External"/><Relationship Id="rId2" Type="http://schemas.openxmlformats.org/officeDocument/2006/relationships/hyperlink" Target="https://lifestyledigital.ru/sochi-vo-vremya-velikoy-otechestvennoy-voin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n.ria.ru/20150429/1061536073.html" TargetMode="External"/><Relationship Id="rId5" Type="http://schemas.openxmlformats.org/officeDocument/2006/relationships/hyperlink" Target="https://www.kuban.kp.ru/daily/26378.4/3257032/" TargetMode="External"/><Relationship Id="rId4" Type="http://schemas.openxmlformats.org/officeDocument/2006/relationships/hyperlink" Target="https://biography.wikireading.ru/23068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55650" y="260350"/>
            <a:ext cx="7772400" cy="2232025"/>
          </a:xfrm>
        </p:spPr>
        <p:txBody>
          <a:bodyPr/>
          <a:lstStyle/>
          <a:p>
            <a: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  <a:t>ПРОЕКТ</a:t>
            </a:r>
            <a:b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  <a:t>«Никто </a:t>
            </a:r>
            <a: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  <a:t>не забыт, ничто не забыто»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6100" y="4437063"/>
            <a:ext cx="4536380" cy="1201737"/>
          </a:xfrm>
        </p:spPr>
        <p:txBody>
          <a:bodyPr>
            <a:normAutofit lnSpcReduction="10000"/>
          </a:bodyPr>
          <a:lstStyle/>
          <a:p>
            <a:pPr lvl="0" algn="l">
              <a:lnSpc>
                <a:spcPct val="90000"/>
              </a:lnSpc>
            </a:pPr>
            <a:r>
              <a:rPr lang="ru-RU" altLang="ru-RU" sz="1900" dirty="0">
                <a:solidFill>
                  <a:prstClr val="black"/>
                </a:solidFill>
                <a:latin typeface="Arial Black" pitchFamily="34" charset="0"/>
              </a:rPr>
              <a:t>Селиванова </a:t>
            </a:r>
            <a:endParaRPr lang="ru-RU" altLang="ru-RU" sz="1900" dirty="0" smtClean="0">
              <a:solidFill>
                <a:prstClr val="black"/>
              </a:solidFill>
              <a:latin typeface="Arial Black" pitchFamily="34" charset="0"/>
            </a:endParaRPr>
          </a:p>
          <a:p>
            <a:pPr lvl="0" algn="l">
              <a:lnSpc>
                <a:spcPct val="90000"/>
              </a:lnSpc>
            </a:pPr>
            <a:r>
              <a:rPr lang="ru-RU" altLang="ru-RU" sz="1900" dirty="0" smtClean="0">
                <a:solidFill>
                  <a:prstClr val="black"/>
                </a:solidFill>
                <a:latin typeface="Arial Black" pitchFamily="34" charset="0"/>
              </a:rPr>
              <a:t>Валентина Анатольевна</a:t>
            </a:r>
            <a:endParaRPr lang="ru-RU" altLang="ru-RU" sz="19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l">
              <a:lnSpc>
                <a:spcPct val="90000"/>
              </a:lnSpc>
            </a:pPr>
            <a:r>
              <a:rPr lang="ru-RU" altLang="ru-RU" sz="1900" dirty="0">
                <a:solidFill>
                  <a:schemeClr val="tx1"/>
                </a:solidFill>
                <a:latin typeface="Arial Black" pitchFamily="34" charset="0"/>
              </a:rPr>
              <a:t>у</a:t>
            </a:r>
            <a:r>
              <a:rPr lang="ru-RU" altLang="ru-RU" sz="1900" dirty="0" smtClean="0">
                <a:solidFill>
                  <a:schemeClr val="tx1"/>
                </a:solidFill>
                <a:latin typeface="Arial Black" pitchFamily="34" charset="0"/>
              </a:rPr>
              <a:t>читель </a:t>
            </a:r>
            <a:r>
              <a:rPr lang="ru-RU" altLang="ru-RU" sz="1900" dirty="0" smtClean="0">
                <a:solidFill>
                  <a:schemeClr val="tx1"/>
                </a:solidFill>
                <a:latin typeface="Arial Black" pitchFamily="34" charset="0"/>
              </a:rPr>
              <a:t>начальных </a:t>
            </a:r>
            <a:r>
              <a:rPr lang="ru-RU" altLang="ru-RU" sz="1900" dirty="0" smtClean="0">
                <a:solidFill>
                  <a:schemeClr val="tx1"/>
                </a:solidFill>
                <a:latin typeface="Arial Black" pitchFamily="34" charset="0"/>
              </a:rPr>
              <a:t>классов</a:t>
            </a:r>
          </a:p>
          <a:p>
            <a:pPr algn="l">
              <a:lnSpc>
                <a:spcPct val="90000"/>
              </a:lnSpc>
            </a:pPr>
            <a:r>
              <a:rPr lang="ru-RU" altLang="ru-RU" sz="1900" dirty="0" smtClean="0">
                <a:solidFill>
                  <a:schemeClr val="tx1"/>
                </a:solidFill>
                <a:latin typeface="Arial Black" pitchFamily="34" charset="0"/>
              </a:rPr>
              <a:t>МОУ </a:t>
            </a:r>
            <a:r>
              <a:rPr lang="ru-RU" altLang="ru-RU" sz="1900" dirty="0" smtClean="0">
                <a:solidFill>
                  <a:schemeClr val="tx1"/>
                </a:solidFill>
                <a:latin typeface="Arial Black" pitchFamily="34" charset="0"/>
              </a:rPr>
              <a:t>СОШ № </a:t>
            </a:r>
            <a:r>
              <a:rPr lang="ru-RU" altLang="ru-RU" sz="1900" dirty="0" smtClean="0">
                <a:solidFill>
                  <a:schemeClr val="tx1"/>
                </a:solidFill>
                <a:latin typeface="Arial Black" pitchFamily="34" charset="0"/>
              </a:rPr>
              <a:t>27 г. Сочи</a:t>
            </a:r>
            <a:endParaRPr lang="ru-RU" altLang="ru-RU" sz="1900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2052" name="Picture 3" descr="C:\Documents and Settings\надя\Мои документы\картинки 9мая\9 мая 1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73463"/>
            <a:ext cx="3889375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altLang="ru-RU" b="1" smtClean="0"/>
              <a:t>Основная идея проекта</a:t>
            </a:r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 typeface="Arial" charset="0"/>
              <a:buNone/>
            </a:pPr>
            <a:r>
              <a:rPr lang="ru-RU" altLang="ru-RU" smtClean="0"/>
              <a:t>       Формирование патриотизма, активной жизненной позиции, мировоззренческой устойчивости учащихся через личностное восприятие и углубленное изучение истории родного города в годы Великой Отечественной войны.</a:t>
            </a:r>
          </a:p>
        </p:txBody>
      </p:sp>
      <p:pic>
        <p:nvPicPr>
          <p:cNvPr id="3076" name="Picture 3" descr="C:\Documents and Settings\надя\Мои документы\картинки 9мая\9 мая 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876800"/>
            <a:ext cx="61912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Цели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100" dirty="0" smtClean="0"/>
              <a:t>Развитие интереса к историческому прошлому нашего города и страны через изучение событий Великой Отечественной войны.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100" dirty="0" smtClean="0">
                <a:solidFill>
                  <a:prstClr val="black"/>
                </a:solidFill>
              </a:rPr>
              <a:t>Воспитание </a:t>
            </a:r>
            <a:r>
              <a:rPr lang="ru-RU" sz="3100" dirty="0">
                <a:solidFill>
                  <a:prstClr val="black"/>
                </a:solidFill>
              </a:rPr>
              <a:t>чувства патриотизма и </a:t>
            </a:r>
            <a:r>
              <a:rPr lang="ru-RU" sz="3100" dirty="0" smtClean="0">
                <a:solidFill>
                  <a:prstClr val="black"/>
                </a:solidFill>
              </a:rPr>
              <a:t>гражданственности через изучение ратного подвига милосердия и трудового героизма жителей города Сочи.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100" dirty="0"/>
              <a:t>В</a:t>
            </a:r>
            <a:r>
              <a:rPr lang="ru-RU" sz="3100" dirty="0" smtClean="0"/>
              <a:t>оспитание </a:t>
            </a:r>
            <a:r>
              <a:rPr lang="ru-RU" sz="3100" dirty="0"/>
              <a:t>чувства гражданского долга и чувства благодарности к погибшим в годы Великой Отечественной </a:t>
            </a:r>
            <a:r>
              <a:rPr lang="ru-RU" sz="3100" dirty="0" smtClean="0"/>
              <a:t>войны, к </a:t>
            </a:r>
            <a:r>
              <a:rPr lang="ru-RU" sz="3100" dirty="0"/>
              <a:t>выжившим ветеранам и людям старшего поколения. </a:t>
            </a:r>
            <a:endParaRPr lang="ru-RU" sz="31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100" dirty="0" smtClean="0"/>
              <a:t>Совершенствование умения проводить исследовательскую работу, осуществлять поиск нужной информации; развитие умения анализировать и обобщать материал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4100" name="Picture 2" descr="C:\Documents and Settings\надя\Мои документы\картинки 9мая\9 мая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949950"/>
            <a:ext cx="727233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3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altLang="ru-RU" b="1" smtClean="0"/>
              <a:t>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525962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Углубление знаний о Великой Отечественной войне путем самостоятельных  исследований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Формирование коммуникативной компетентности в сотрудничестве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Формирование способности к организации работы в группе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Формирование умения работать с информацией (сбор, систематизация, иллюстрирование, представление материала)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5124" name="Picture 2" descr="C:\Documents and Settings\надя\Мои документы\картинки 9мая\9 мая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021388"/>
            <a:ext cx="7848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2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647700"/>
          </a:xfrm>
        </p:spPr>
        <p:txBody>
          <a:bodyPr/>
          <a:lstStyle/>
          <a:p>
            <a:r>
              <a:rPr lang="ru-RU" altLang="ru-RU" sz="3200" smtClean="0">
                <a:latin typeface="Arial Black" pitchFamily="34" charset="0"/>
              </a:rPr>
              <a:t>Этапы реализации проекта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dirty="0" smtClean="0"/>
              <a:t>Разработка проекта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 smtClean="0"/>
              <a:t>Знакомство с темой и задачами проекта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 smtClean="0"/>
              <a:t>Посещение исторического музея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 smtClean="0"/>
              <a:t>Создание рабочих групп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200" dirty="0" smtClean="0"/>
              <a:t>Выбор темы в группе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2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/>
          </a:p>
        </p:txBody>
      </p:sp>
      <p:pic>
        <p:nvPicPr>
          <p:cNvPr id="4098" name="Picture 2" descr="C:\Documents and Settings\надя\Мои документы\музей\DSC025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07" y="3425825"/>
            <a:ext cx="3168352" cy="2111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9" name="Picture 3" descr="C:\Documents and Settings\надя\Мои документы\музей\DSC025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295" y="5085184"/>
            <a:ext cx="2520279" cy="1545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196975"/>
            <a:ext cx="2466975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2681288"/>
            <a:ext cx="2998787" cy="2035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4683125"/>
            <a:ext cx="2905125" cy="1976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26035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dirty="0">
                <a:solidFill>
                  <a:prstClr val="black"/>
                </a:solidFill>
              </a:rPr>
              <a:t>Поисково-исследовательская деятельность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prstClr val="black"/>
                </a:solidFill>
              </a:rPr>
              <a:t>Сбор исторических документальных материалов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prstClr val="black"/>
                </a:solidFill>
              </a:rPr>
              <a:t>Встреча с ветеранами, тружениками тыла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prstClr val="black"/>
                </a:solidFill>
              </a:rPr>
              <a:t>Посещение библиотек города; поиск информации в источниках разного типа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prstClr val="black"/>
                </a:solidFill>
              </a:rPr>
              <a:t>Обмен информацией, впечатлениями; оформление рефератов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prstClr val="black"/>
                </a:solidFill>
              </a:rPr>
              <a:t>Подготовка итоговой презентации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2997200"/>
            <a:ext cx="2971800" cy="1944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C:\Documents and Settings\надя\Мои документы\группы\газеты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724400"/>
            <a:ext cx="2587625" cy="1941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468313" y="188913"/>
            <a:ext cx="8229600" cy="5937250"/>
          </a:xfrm>
        </p:spPr>
        <p:txBody>
          <a:bodyPr/>
          <a:lstStyle/>
          <a:p>
            <a:r>
              <a:rPr lang="ru-RU" altLang="ru-RU" sz="3000" smtClean="0"/>
              <a:t>Результаты проекта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smtClean="0"/>
              <a:t>Проведение итогового урока «Подвиг во имя жизни»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smtClean="0"/>
              <a:t>Защита презентаций по группам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smtClean="0"/>
              <a:t>Обмен впечатлениями о проделанной работе</a:t>
            </a:r>
          </a:p>
          <a:p>
            <a:pPr>
              <a:buFont typeface="Wingdings" pitchFamily="2" charset="2"/>
              <a:buChar char="ü"/>
            </a:pPr>
            <a:r>
              <a:rPr lang="ru-RU" altLang="ru-RU" sz="2000" smtClean="0"/>
              <a:t>Возложение цветов к памятнику Сергея Лаптева</a:t>
            </a:r>
          </a:p>
          <a:p>
            <a:pPr>
              <a:buFont typeface="Wingdings" pitchFamily="2" charset="2"/>
              <a:buChar char="ü"/>
            </a:pPr>
            <a:endParaRPr lang="ru-RU" altLang="ru-RU" sz="2400" smtClean="0"/>
          </a:p>
          <a:p>
            <a:pPr>
              <a:buFont typeface="Wingdings" pitchFamily="2" charset="2"/>
              <a:buChar char="ü"/>
            </a:pPr>
            <a:endParaRPr lang="ru-RU" altLang="ru-RU" sz="2000" smtClean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6700" y="2455863"/>
            <a:ext cx="3228975" cy="1911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2" descr="C:\Documents and Settings\надя\Мои документы\урок\DSC017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09300" y="-5859463"/>
            <a:ext cx="9431337" cy="531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4519613"/>
            <a:ext cx="3136900" cy="2122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2455863"/>
            <a:ext cx="3392488" cy="1911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4163" y="4581525"/>
            <a:ext cx="3448050" cy="2127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32588" y="187325"/>
            <a:ext cx="1943100" cy="2089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60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6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600" decel="100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600" decel="100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600" decel="100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00" decel="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decel="100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600" decel="100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600" decel="100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decel="100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00" decel="100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21811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1 группа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Тема: </a:t>
            </a:r>
            <a:r>
              <a:rPr lang="ru-RU" sz="2800" b="1" dirty="0" smtClean="0"/>
              <a:t>Город-госпиталь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План: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/>
              <a:t>П</a:t>
            </a:r>
            <a:r>
              <a:rPr lang="ru-RU" sz="2800" dirty="0" smtClean="0"/>
              <a:t>одвиг врачей и медицинских работников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/>
              <a:t>Д</a:t>
            </a:r>
            <a:r>
              <a:rPr lang="ru-RU" sz="2800" dirty="0" smtClean="0"/>
              <a:t>онорское движение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Темы исследования для проектных групп</a:t>
            </a:r>
            <a:endParaRPr lang="ru-RU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85" y="3628738"/>
            <a:ext cx="2533247" cy="17054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97152"/>
            <a:ext cx="2664296" cy="18176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Scan0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0207" y="3415349"/>
            <a:ext cx="2880319" cy="23061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333375"/>
            <a:ext cx="8229600" cy="45259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</a:rPr>
              <a:t>2 группа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</a:rPr>
              <a:t>Тема: </a:t>
            </a:r>
            <a:r>
              <a:rPr lang="ru-RU" sz="2800" b="1" dirty="0">
                <a:solidFill>
                  <a:prstClr val="black"/>
                </a:solidFill>
              </a:rPr>
              <a:t>Вклад женщин в дело Победы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>
                <a:solidFill>
                  <a:prstClr val="black"/>
                </a:solidFill>
              </a:rPr>
              <a:t>План: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prstClr val="black"/>
                </a:solidFill>
              </a:rPr>
              <a:t>Подготовка госпиталей к приему </a:t>
            </a:r>
            <a:r>
              <a:rPr lang="ru-RU" sz="2800" dirty="0" smtClean="0">
                <a:solidFill>
                  <a:prstClr val="black"/>
                </a:solidFill>
              </a:rPr>
              <a:t> </a:t>
            </a:r>
            <a:r>
              <a:rPr lang="ru-RU" sz="2800" dirty="0">
                <a:solidFill>
                  <a:prstClr val="black"/>
                </a:solidFill>
              </a:rPr>
              <a:t>раненых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prstClr val="black"/>
                </a:solidFill>
              </a:rPr>
              <a:t>Строительство аэродрома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prstClr val="black"/>
                </a:solidFill>
              </a:rPr>
              <a:t>Дружина по разгрузке </a:t>
            </a:r>
            <a:r>
              <a:rPr lang="ru-RU" sz="2800" dirty="0" smtClean="0">
                <a:solidFill>
                  <a:prstClr val="black"/>
                </a:solidFill>
              </a:rPr>
              <a:t> </a:t>
            </a:r>
            <a:r>
              <a:rPr lang="ru-RU" sz="2800" dirty="0">
                <a:solidFill>
                  <a:prstClr val="black"/>
                </a:solidFill>
              </a:rPr>
              <a:t>эшелонов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555987"/>
            <a:ext cx="2802878" cy="189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098" y="3595474"/>
            <a:ext cx="2643034" cy="2182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32496"/>
            <a:ext cx="2819513" cy="2313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266382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ru-RU" altLang="ru-RU" sz="2800" dirty="0" smtClean="0"/>
              <a:t>3 группа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ru-RU" altLang="ru-RU" sz="2800" dirty="0" smtClean="0"/>
              <a:t>Тема: </a:t>
            </a:r>
            <a:r>
              <a:rPr lang="ru-RU" altLang="ru-RU" sz="2800" b="1" dirty="0" smtClean="0"/>
              <a:t>Вклад школьников в дело Победы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ru-RU" altLang="ru-RU" sz="2800" dirty="0" smtClean="0"/>
              <a:t>План:  </a:t>
            </a:r>
          </a:p>
          <a:p>
            <a:pPr marL="0" indent="0">
              <a:lnSpc>
                <a:spcPct val="90000"/>
              </a:lnSpc>
            </a:pPr>
            <a:r>
              <a:rPr lang="ru-RU" altLang="ru-RU" sz="2800" dirty="0" smtClean="0"/>
              <a:t>Сбор лекарственных средств, заготовка мха</a:t>
            </a:r>
          </a:p>
          <a:p>
            <a:pPr marL="0" indent="0">
              <a:lnSpc>
                <a:spcPct val="90000"/>
              </a:lnSpc>
            </a:pPr>
            <a:r>
              <a:rPr lang="ru-RU" altLang="ru-RU" sz="2800" dirty="0" smtClean="0"/>
              <a:t>Организация досуга раненых 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ru-RU" altLang="ru-RU" sz="2800" dirty="0" smtClean="0"/>
          </a:p>
        </p:txBody>
      </p:sp>
      <p:pic>
        <p:nvPicPr>
          <p:cNvPr id="2051" name="Picture 3" descr="C:\Documents and Settings\надя\Мои документы\фото для конкурса\лапте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929" y="5158806"/>
            <a:ext cx="2508803" cy="16056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076700"/>
            <a:ext cx="2533650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Documents and Settings\надя\Мои документы\фото для конкурса\дет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94" y="1990428"/>
            <a:ext cx="2367546" cy="15591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39750" y="3068638"/>
            <a:ext cx="6696075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 dirty="0">
                <a:latin typeface="+mn-lt"/>
              </a:rPr>
              <a:t>4 группа</a:t>
            </a:r>
          </a:p>
          <a:p>
            <a:r>
              <a:rPr lang="ru-RU" altLang="ru-RU" sz="2800" dirty="0">
                <a:latin typeface="+mn-lt"/>
              </a:rPr>
              <a:t>Тема: </a:t>
            </a:r>
            <a:r>
              <a:rPr lang="ru-RU" altLang="ru-RU" sz="2800" b="1" dirty="0">
                <a:latin typeface="+mn-lt"/>
              </a:rPr>
              <a:t>Угроза оккупации побережья Кавказа</a:t>
            </a:r>
          </a:p>
          <a:p>
            <a:r>
              <a:rPr lang="ru-RU" altLang="ru-RU" sz="2800" dirty="0">
                <a:latin typeface="+mn-lt"/>
              </a:rPr>
              <a:t>План: </a:t>
            </a:r>
          </a:p>
          <a:p>
            <a:pPr>
              <a:buFontTx/>
              <a:buChar char="•"/>
            </a:pPr>
            <a:r>
              <a:rPr lang="ru-RU" altLang="ru-RU" sz="2800" dirty="0">
                <a:latin typeface="+mn-lt"/>
              </a:rPr>
              <a:t>Партизанское движение</a:t>
            </a:r>
          </a:p>
          <a:p>
            <a:pPr>
              <a:buFontTx/>
              <a:buChar char="•"/>
            </a:pPr>
            <a:r>
              <a:rPr lang="ru-RU" altLang="ru-RU" sz="2800" dirty="0">
                <a:latin typeface="+mn-lt"/>
              </a:rPr>
              <a:t>Защитники города</a:t>
            </a:r>
          </a:p>
          <a:p>
            <a:pPr>
              <a:buFontTx/>
              <a:buChar char="•"/>
            </a:pPr>
            <a:r>
              <a:rPr lang="ru-RU" altLang="ru-RU" sz="2800" dirty="0">
                <a:latin typeface="+mn-lt"/>
              </a:rPr>
              <a:t>Эвакуация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2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586581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5 группа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Тема: </a:t>
            </a:r>
            <a:r>
              <a:rPr lang="ru-RU" sz="2800" b="1" dirty="0" smtClean="0"/>
              <a:t>«Всё для фронта, всё для победы»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План: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/>
              <a:t>Пошив обмундирования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/>
              <a:t>Производство боеприпасов и вооружения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/>
              <a:t>Школа радистов</a:t>
            </a:r>
            <a:endParaRPr lang="ru-RU" sz="2800" dirty="0"/>
          </a:p>
        </p:txBody>
      </p:sp>
      <p:pic>
        <p:nvPicPr>
          <p:cNvPr id="3074" name="Picture 2" descr="C:\Documents and Settings\надя\Мои документы\фото для конкурса\крнкур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2362763" cy="1512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надя\Мои документы\фото для конкурса\радист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248" y="4108301"/>
            <a:ext cx="2472300" cy="1665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надя\Мои документы\фото для конкурса\катюш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065" y="2835301"/>
            <a:ext cx="2324323" cy="14754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надя\Мои документы\фото для конкурса\женщины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751035"/>
            <a:ext cx="2409825" cy="1809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 smtClean="0"/>
              <a:t>Задачи,</a:t>
            </a:r>
            <a:br>
              <a:rPr lang="ru-RU" altLang="ru-RU" sz="3600" b="1" smtClean="0"/>
            </a:br>
            <a:r>
              <a:rPr lang="ru-RU" altLang="ru-RU" sz="3600" b="1" smtClean="0"/>
              <a:t> поставленные перед группами</a:t>
            </a: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smtClean="0"/>
              <a:t>Научиться подбирать необходимую информацию, систематизировать и проиллюстрировать её</a:t>
            </a:r>
          </a:p>
          <a:p>
            <a:r>
              <a:rPr lang="ru-RU" altLang="ru-RU" sz="2800" smtClean="0"/>
              <a:t>Развивать свой собственный аналитический взгляд на информацию</a:t>
            </a:r>
          </a:p>
          <a:p>
            <a:r>
              <a:rPr lang="ru-RU" altLang="ru-RU" sz="2800" smtClean="0"/>
              <a:t>Учиться работать в группе</a:t>
            </a:r>
          </a:p>
          <a:p>
            <a:r>
              <a:rPr lang="ru-RU" altLang="ru-RU" sz="2800" smtClean="0"/>
              <a:t>Привлечь к своей работе родных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9950" y="2997200"/>
            <a:ext cx="3138488" cy="185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508500"/>
            <a:ext cx="2774950" cy="173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4999038"/>
            <a:ext cx="3067050" cy="1728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196975"/>
            <a:ext cx="8362950" cy="4929188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</a:pPr>
            <a:r>
              <a:rPr lang="ru-RU" altLang="ru-RU" sz="2000" smtClean="0"/>
              <a:t>                                                                             «Скажи мне, и я не забуду. </a:t>
            </a:r>
          </a:p>
          <a:p>
            <a:pPr marL="0" indent="0" algn="ctr">
              <a:buFont typeface="Arial" charset="0"/>
              <a:buNone/>
            </a:pPr>
            <a:r>
              <a:rPr lang="ru-RU" altLang="ru-RU" sz="2000" smtClean="0"/>
              <a:t>                                                                              Покажи мне, и я запомню. </a:t>
            </a:r>
          </a:p>
          <a:p>
            <a:pPr marL="0" indent="0" algn="ctr">
              <a:buFont typeface="Arial" charset="0"/>
              <a:buNone/>
            </a:pPr>
            <a:r>
              <a:rPr lang="ru-RU" altLang="ru-RU" sz="2000" smtClean="0"/>
              <a:t>                                                                                     Дай мне действовать самому, </a:t>
            </a:r>
          </a:p>
          <a:p>
            <a:pPr marL="0" indent="0" algn="ctr">
              <a:buFont typeface="Arial" charset="0"/>
              <a:buNone/>
            </a:pPr>
            <a:r>
              <a:rPr lang="ru-RU" altLang="ru-RU" sz="2000" smtClean="0"/>
              <a:t>                                                   и я научусь»</a:t>
            </a:r>
          </a:p>
          <a:p>
            <a:pPr marL="0" indent="0" algn="ctr">
              <a:buFont typeface="Arial" charset="0"/>
              <a:buNone/>
            </a:pPr>
            <a:r>
              <a:rPr lang="ru-RU" altLang="ru-RU" sz="2000" smtClean="0"/>
              <a:t>                                                                                                                      Конфуций</a:t>
            </a:r>
          </a:p>
          <a:p>
            <a:pPr marL="0" indent="0" algn="ctr">
              <a:buFont typeface="Arial" charset="0"/>
              <a:buNone/>
            </a:pPr>
            <a:r>
              <a:rPr lang="ru-RU" altLang="ru-RU" smtClean="0"/>
              <a:t> </a:t>
            </a:r>
            <a:endParaRPr lang="ru-RU" altLang="ru-RU" sz="2400" smtClean="0"/>
          </a:p>
        </p:txBody>
      </p:sp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ru-RU" altLang="ru-RU" smtClean="0"/>
              <a:t>Оценка результатов</a:t>
            </a:r>
          </a:p>
        </p:txBody>
      </p:sp>
      <p:pic>
        <p:nvPicPr>
          <p:cNvPr id="14340" name="Picture 2" descr="C:\Documents and Settings\надя\Мои документы\картинки 9мая\9 мая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96975"/>
            <a:ext cx="33242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250825" y="3500438"/>
            <a:ext cx="8532813" cy="289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latin typeface="Arial" charset="0"/>
              </a:rPr>
              <a:t>Рефлексия</a:t>
            </a:r>
          </a:p>
          <a:p>
            <a:pPr>
              <a:buFontTx/>
              <a:buChar char="•"/>
            </a:pPr>
            <a:r>
              <a:rPr lang="ru-RU" altLang="ru-RU" sz="2400">
                <a:latin typeface="Arial" charset="0"/>
              </a:rPr>
              <a:t> Чему я научился?</a:t>
            </a:r>
          </a:p>
          <a:p>
            <a:pPr>
              <a:buFontTx/>
              <a:buChar char="•"/>
            </a:pPr>
            <a:r>
              <a:rPr lang="ru-RU" altLang="ru-RU" sz="2400">
                <a:latin typeface="Arial" charset="0"/>
              </a:rPr>
              <a:t> Чего я достиг?</a:t>
            </a:r>
          </a:p>
          <a:p>
            <a:pPr>
              <a:buFontTx/>
              <a:buChar char="•"/>
            </a:pPr>
            <a:r>
              <a:rPr lang="ru-RU" altLang="ru-RU" sz="2400">
                <a:latin typeface="Arial" charset="0"/>
              </a:rPr>
              <a:t> Что я сделал?</a:t>
            </a:r>
          </a:p>
          <a:p>
            <a:pPr>
              <a:buFontTx/>
              <a:buChar char="•"/>
            </a:pPr>
            <a:r>
              <a:rPr lang="ru-RU" altLang="ru-RU" sz="2400">
                <a:latin typeface="Arial" charset="0"/>
              </a:rPr>
              <a:t> Что у меня раньше не получалось, а теперь получается?</a:t>
            </a:r>
          </a:p>
          <a:p>
            <a:pPr>
              <a:buFontTx/>
              <a:buChar char="•"/>
            </a:pPr>
            <a:r>
              <a:rPr lang="ru-RU" altLang="ru-RU" sz="2400">
                <a:latin typeface="Arial" charset="0"/>
              </a:rPr>
              <a:t> Кому я помог?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endParaRPr lang="ru-RU" altLang="ru-RU" sz="240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36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338" grpId="0"/>
      <p:bldP spid="143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012825"/>
          </a:xfrm>
        </p:spPr>
        <p:txBody>
          <a:bodyPr/>
          <a:lstStyle/>
          <a:p>
            <a:r>
              <a:rPr lang="ru-RU" altLang="ru-RU" sz="4000" smtClean="0"/>
              <a:t>Вывод</a:t>
            </a:r>
            <a:r>
              <a:rPr lang="ru-RU" altLang="ru-RU" smtClean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908050"/>
            <a:ext cx="8229600" cy="45085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/>
              <a:t>Все учащиеся, которые работали в группах, приобрели богатый опыт по решению исследовательских задач, первичный опыт участия в научно-исследовательской деятельности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/>
              <a:t>Обогатили словарный запас, пополнили знания историческими сведениями, научились систематизировать и классифицировать отобранный материал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/>
              <a:t>Дети по-новому увидели события истории, испытали чувство гордости за свой народ, за свой город, за свою страну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/>
              <a:t>Детский коллектив сплотился </a:t>
            </a:r>
            <a:endParaRPr lang="ru-RU" sz="2600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/>
              <a:t> </a:t>
            </a:r>
            <a:r>
              <a:rPr lang="ru-RU" sz="2600" dirty="0" smtClean="0"/>
              <a:t>   в </a:t>
            </a:r>
            <a:r>
              <a:rPr lang="ru-RU" sz="2600" dirty="0"/>
              <a:t>группу единомышленников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056" y="4435525"/>
            <a:ext cx="3863098" cy="21767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3148" y="1190402"/>
            <a:ext cx="7632848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cap="all" dirty="0">
                <a:ln w="9000" cmpd="sng">
                  <a:solidFill>
                    <a:schemeClr val="tx1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Спасибо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cap="all" dirty="0">
                <a:ln w="9000" cmpd="sng">
                  <a:solidFill>
                    <a:schemeClr val="tx1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за внимание!!!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Интернет-ресурсы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lifestyledigital.ru/sochi-vo-vremya-velikoy-otechestvennoy-voiny</a:t>
            </a:r>
            <a:endParaRPr lang="ru-RU" sz="2000" dirty="0" smtClean="0"/>
          </a:p>
          <a:p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25.sochi-schools.ru/wp-content/uploads/2016/07/Adler-v-gody-vojny.pdf</a:t>
            </a:r>
            <a:endParaRPr lang="ru-RU" sz="2000" dirty="0" smtClean="0"/>
          </a:p>
          <a:p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biography.wikireading.ru/230683</a:t>
            </a:r>
            <a:endParaRPr lang="ru-RU" sz="2000" dirty="0" smtClean="0"/>
          </a:p>
          <a:p>
            <a:r>
              <a:rPr lang="en-US" sz="2000" dirty="0">
                <a:hlinkClick r:id="rId5"/>
              </a:rPr>
              <a:t>https://</a:t>
            </a:r>
            <a:r>
              <a:rPr lang="en-US" sz="2000" dirty="0" smtClean="0">
                <a:hlinkClick r:id="rId5"/>
              </a:rPr>
              <a:t>www.kuban.kp.ru/daily/26378.4/3257032/</a:t>
            </a:r>
            <a:endParaRPr lang="ru-RU" sz="2000" dirty="0" smtClean="0"/>
          </a:p>
          <a:p>
            <a:r>
              <a:rPr lang="en-US" sz="2000" dirty="0">
                <a:hlinkClick r:id="rId6"/>
              </a:rPr>
              <a:t>https://</a:t>
            </a:r>
            <a:r>
              <a:rPr lang="en-US" sz="2000" dirty="0" smtClean="0">
                <a:hlinkClick r:id="rId6"/>
              </a:rPr>
              <a:t>sn.ria.ru/20150429/1061536073.html</a:t>
            </a:r>
            <a:endParaRPr lang="ru-RU" sz="2000" dirty="0" smtClean="0"/>
          </a:p>
          <a:p>
            <a:r>
              <a:rPr lang="en-US" sz="2000" dirty="0"/>
              <a:t>http://ejournal3.com/journals_n/1317554158.pdf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987217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</TotalTime>
  <Words>498</Words>
  <Application>Microsoft Office PowerPoint</Application>
  <PresentationFormat>Экран (4:3)</PresentationFormat>
  <Paragraphs>97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ПРОЕКТ «Никто не забыт, ничто не забыто»</vt:lpstr>
      <vt:lpstr>Основная идея проекта</vt:lpstr>
      <vt:lpstr>Цели</vt:lpstr>
      <vt:lpstr>Задачи</vt:lpstr>
      <vt:lpstr>Этапы реализации проекта</vt:lpstr>
      <vt:lpstr>Презентация PowerPoint</vt:lpstr>
      <vt:lpstr>Презентация PowerPoint</vt:lpstr>
      <vt:lpstr>Темы исследования для проектных групп</vt:lpstr>
      <vt:lpstr>Презентация PowerPoint</vt:lpstr>
      <vt:lpstr>Презентация PowerPoint</vt:lpstr>
      <vt:lpstr>Презентация PowerPoint</vt:lpstr>
      <vt:lpstr>Задачи,  поставленные перед группами</vt:lpstr>
      <vt:lpstr>Оценка результатов</vt:lpstr>
      <vt:lpstr>Вывод </vt:lpstr>
      <vt:lpstr>Презентация PowerPoint</vt:lpstr>
      <vt:lpstr>Интернет-ресурсы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«Никто не забыт, ничто не забыто»</dc:title>
  <dc:creator>Артём</dc:creator>
  <cp:lastModifiedBy>Артём</cp:lastModifiedBy>
  <cp:revision>57</cp:revision>
  <dcterms:created xsi:type="dcterms:W3CDTF">2015-03-21T15:05:01Z</dcterms:created>
  <dcterms:modified xsi:type="dcterms:W3CDTF">2019-08-09T09:44:26Z</dcterms:modified>
</cp:coreProperties>
</file>